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56" r:id="rId3"/>
    <p:sldId id="257" r:id="rId4"/>
    <p:sldId id="258" r:id="rId5"/>
    <p:sldId id="267" r:id="rId6"/>
    <p:sldId id="279" r:id="rId7"/>
    <p:sldId id="259" r:id="rId8"/>
    <p:sldId id="277" r:id="rId9"/>
    <p:sldId id="261" r:id="rId10"/>
    <p:sldId id="270" r:id="rId11"/>
    <p:sldId id="269" r:id="rId12"/>
    <p:sldId id="271" r:id="rId13"/>
    <p:sldId id="262" r:id="rId14"/>
    <p:sldId id="290" r:id="rId15"/>
    <p:sldId id="272" r:id="rId16"/>
    <p:sldId id="289" r:id="rId17"/>
    <p:sldId id="283" r:id="rId18"/>
    <p:sldId id="263" r:id="rId19"/>
    <p:sldId id="280" r:id="rId20"/>
    <p:sldId id="282" r:id="rId21"/>
    <p:sldId id="285" r:id="rId22"/>
    <p:sldId id="284" r:id="rId23"/>
    <p:sldId id="287" r:id="rId24"/>
    <p:sldId id="286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29/11/2016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C&#272;%20Quan%20LT-C%20lop%205\em%20di%20trong%20tuoi%20xanh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roseb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69620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thầy, cô giáo về dự giờ</a:t>
            </a: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2895600" y="1752600"/>
            <a:ext cx="3771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:     </a:t>
            </a:r>
            <a:r>
              <a:rPr lang="en-US" sz="6000" b="1" i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5B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057400" y="2857496"/>
            <a:ext cx="5172075" cy="1181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6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6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6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6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6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6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6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2071670" y="6115050"/>
            <a:ext cx="3962400" cy="742950"/>
          </a:xfrm>
          <a:prstGeom prst="rect">
            <a:avLst/>
          </a:prstGeom>
          <a:solidFill>
            <a:srgbClr val="00B05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</a:t>
            </a:r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Dương</a:t>
            </a:r>
            <a:r>
              <a:rPr lang="en-US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Dung</a:t>
            </a:r>
            <a:endParaRPr lang="en-US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7287" name="Picture 7" descr="flower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638800"/>
            <a:ext cx="1577975" cy="1654175"/>
          </a:xfrm>
          <a:prstGeom prst="rect">
            <a:avLst/>
          </a:prstGeom>
          <a:noFill/>
        </p:spPr>
      </p:pic>
      <p:pic>
        <p:nvPicPr>
          <p:cNvPr id="9728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0" y="-1524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7337425" y="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27025" y="32004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505200" y="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7513638" y="2895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352800" y="5030788"/>
            <a:ext cx="1806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7337425" y="5030788"/>
            <a:ext cx="1806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42875" y="52578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latin typeface="+mj-lt"/>
                </a:rPr>
                <a:t>Viết</a:t>
              </a:r>
              <a:endParaRPr lang="vi-VN" b="1"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solidFill>
                    <a:schemeClr val="bg1"/>
                  </a:solidFill>
                  <a:latin typeface="+mj-lt"/>
                </a:rPr>
                <a:t>Vẽ...</a:t>
              </a:r>
              <a:endParaRPr lang="vi-VN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tượng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một nghìn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071546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2976" y="1498586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86248" y="1498586"/>
            <a:ext cx="37147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8728" y="192880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pitchFamily="18" charset="0"/>
                  <a:cs typeface="Times New Roman" pitchFamily="18" charset="0"/>
                </a:rPr>
                <a:t>Bài tập 2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pitchFamily="18" charset="0"/>
                  <a:cs typeface="Times New Roman" pitchFamily="18" charset="0"/>
                </a:rPr>
                <a:t>Từ đồng âm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nhà treo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mừng ngày Quốc khánh.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một môn thể thao được nhiều người yêu thích.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2- Đặt câu để phân biệt các từ đồng âm: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bàn, cờ, nước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71461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357166"/>
            <a:ext cx="47846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Tiểu phẩm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136" y="1285860"/>
            <a:ext cx="4000528" cy="46308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862399">
            <a:off x="3058170" y="4928236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Tiền tiêu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342900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Diễn viên: </a:t>
            </a:r>
          </a:p>
          <a:p>
            <a:r>
              <a:rPr lang="vi-VN" b="1" dirty="0" smtClean="0"/>
              <a:t>1- “Nghệ sĩ ưu tú”: </a:t>
            </a:r>
            <a:r>
              <a:rPr lang="en-US" b="1" dirty="0" err="1" smtClean="0"/>
              <a:t>Đức</a:t>
            </a:r>
            <a:r>
              <a:rPr lang="en-US" b="1" dirty="0" smtClean="0"/>
              <a:t> </a:t>
            </a:r>
            <a:r>
              <a:rPr lang="en-US" b="1" dirty="0" err="1" smtClean="0"/>
              <a:t>Anh</a:t>
            </a:r>
            <a:endParaRPr lang="vi-VN" b="1" dirty="0" smtClean="0"/>
          </a:p>
          <a:p>
            <a:r>
              <a:rPr lang="vi-VN" b="1" dirty="0" smtClean="0"/>
              <a:t>2- “Danh hài”: </a:t>
            </a:r>
            <a:r>
              <a:rPr lang="en-US" b="1" dirty="0" err="1" smtClean="0"/>
              <a:t>Quang</a:t>
            </a:r>
            <a:r>
              <a:rPr lang="en-US" b="1" dirty="0" smtClean="0"/>
              <a:t> Minh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trục như con chó thui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 mắt, chín mũi, chín đuôi, chín đầu.</a:t>
            </a:r>
          </a:p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Là con gì?)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cây cùng có một tên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xòe mặt nước, cây trên chiến trường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này bảo vệ quê hương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kia hoa nở soi gương mặt hồ.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Là cây gì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nhau thanh lẫn âm, vần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614364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đi trong tươi xanh/ Chim hòa bình tung cánh.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07220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 một bầu trời / Ánh cờ sao lấp lánh.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14364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607220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đi trong tươi xanh /Thơm hương lúa bay quanh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072206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vàng ngân tiếng hát / Trong ánh nắng bình minh.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07220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đi trong tươi xanh/ Bao la tình đất nước.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72462" y="5786454"/>
            <a:ext cx="1071538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285720" y="6143644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 hào quang lung linh/ Trên sông núi quang vinh.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607220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 trời xa vẫy gọi / Xôn xao niềm mơ ước.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786454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 đường em bước/ Dưới sao bay đẹp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bóng cờ.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607220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em di trong tuoi x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857232"/>
            <a:ext cx="8067703" cy="48577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1736" y="9847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ĐI TRONG TƯƠI XANH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3438" y="34419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 và lời: Vũ Thanh</a:t>
            </a:r>
            <a:endParaRPr lang="vi-VN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8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9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8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200"/>
                            </p:stCondLst>
                            <p:childTnLst>
                              <p:par>
                                <p:cTn id="7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300"/>
                            </p:stCondLst>
                            <p:childTnLst>
                              <p:par>
                                <p:cTn id="7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4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1"/>
      <p:bldP spid="9" grpId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7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8501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Em đi trong tươi xanh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(Nhạc và lời: Vũ Thanh)</a:t>
            </a:r>
          </a:p>
          <a:p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đi trong tươi xanh chim hòa bình tung cánh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Mênh mang một bầu trời ánh cờ sao lấp lánh.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đi trong tươi xanh, thơm hương lúa bay quanh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Rừng vàng ngân tiếng hát trong ánh nắng bình minh.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đi trong tươi xanh, bao la tình đất nước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Từng hào quang lung linh trên sông núi quang vinh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Bầu trời xa vẫy gọi, xôn xao niềm mơ ước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Thênh thang đường em bước, dưới sao bay đẹp bóng cờ…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 lánh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682" y="228358"/>
            <a:ext cx="8572560" cy="1256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các từ ghép, từ láy là các từ đồng nghĩa với nhau trong lời bài hát. 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28728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43174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Ghi âm của An\ban bac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533" y="642917"/>
            <a:ext cx="6563615" cy="571504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71934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vi-V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Ông ngồi câu cá.</a:t>
            </a:r>
          </a:p>
          <a:p>
            <a:pPr marL="514350" indent="-514350">
              <a:buAutoNum type="alphaLcParenR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Đoạn văn này có 5 câu.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816" y="770628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520" y="13572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Ông ngồi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cá.</a:t>
            </a:r>
          </a:p>
          <a:p>
            <a:pPr marL="514350" indent="-514350">
              <a:buAutoNum type="alphaLcParenR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Đoạn văn này có 5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2- Dòng nào nêu đúng nghĩa của mỗi từ câu ở bài tập 1?</a:t>
            </a:r>
          </a:p>
          <a:p>
            <a:endParaRPr lang="vi-V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Dòng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nào dưới đây nêu đúng nghĩa của mỗi từ câu ở bài tập 1?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Bắt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cá, tôm, … bằng móc sắt nhỏ ( </a:t>
            </a: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 có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mồi) buộc ở đầu một sợi dây</a:t>
            </a: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-Đơn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của lời nói diễn đạt một ý trọn vẹn, trên văn bản được mở đầu bằng một chữ cái viết hoa và kết thúc bằng một dấu ngắt câu.</a:t>
            </a:r>
          </a:p>
          <a:p>
            <a:endParaRPr lang="vi-VN" sz="3200" i="1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762" y="149452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  <a:p>
            <a:endParaRPr lang="vi-VN" sz="3200"/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893</Words>
  <Application>Microsoft Office PowerPoint</Application>
  <PresentationFormat>On-screen Show (4:3)</PresentationFormat>
  <Paragraphs>199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ADMIN</cp:lastModifiedBy>
  <cp:revision>109</cp:revision>
  <dcterms:created xsi:type="dcterms:W3CDTF">2015-10-06T05:01:44Z</dcterms:created>
  <dcterms:modified xsi:type="dcterms:W3CDTF">2016-11-29T04:18:10Z</dcterms:modified>
</cp:coreProperties>
</file>